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ఇవి జరిగిన తరువాత యెహోవా వాక్యము అబ్రామునకు దర్శనమందు వచ్చి అబ్రామా, భయపడకుము; నేను నీకు కేడెము, నీ బహుమానము అత్యధికమగునని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అబ్రాము ప్రభువైన యెహోవా నాకేమి యిచ్చిననేమి? నేను సంతానము లేనివాడనై పోవుచున్నానే; దమస్కు ఎలీయెజెరే నాయింటి ఆస్తికర్తయగును గదా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అబ్రాము ఇదిగో నీవు నాకు సంతానమియ్యలేదు గనుక నా పరివారములో ఒకడు నాకు వారసుడగునని చెప్పగా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వాక్యము అతనియొద్దకు వచ్చి ఇతడు నీకు వారసుడు కాడు; నీ గర్భవాసమున పుట్టబోవుచున్నవాడు నీకు వారసుడగునని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ఆయన వెలుపలికి అతని తీసికొనివచ్చి నీవు ఆకాశమువైపు తేరిచూచి నక్షత్రములను లెక్కించుటకు నీచేతనైతే లెక్కించుమని చెప్పి నీ సంతానము ఆలాగవునని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యెహోవాను నమ్మెను; ఆయన అది అతనికి నీతిగా ఎంచెను.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ఆయన నీవు ఈ దేశమును స్వతంత్రించుకొనునట్లు దాని నీకిచ్చుటకు కల్దీయుల ఊరను పట్టణములో నుండి నిన్ను ఇవతలకు తీసికొని వచ్చిన యెహోవాను నేనే అని చెప్పినప్పుడు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ప్రభువైన యెహోవా, నేను దీని స్వతంత్రించుకొనెదనని నాకెట్లు తెలియుననగా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మూడేండ్ల పెయ్యను మూడేండ్ల మేకను మూడేండ్ల పొట్టేలును ఒక తెల్ల గువ్వను ఒక పావురపు పిల్లను నాయొద్దకు తెమ్మని అతనితో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అవన్నియు తీసికొని వాటిని నడుమకు ఖండించి దేని ఖండమును దాని ఖండమునకు ఎదురుగా నుంచెను; పక్షులను అతడు ఖండింపలేదు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గద్దలు ఆ కళేబరముల మీద వాలినప్పుడు అబ్రాము వాటిని తోలివేసెను.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ప్రొద్దు గ్రుంకబోయినప్పుడు అబ్రామునకు గాఢనిద్ర పట్టెను. భయంకరమైన కటిక చీకటి అతని కమ్మగా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నీ సంతతివారు తమది కాని పరదేశమందు నివసించి ఆ దేశపు వారికి దాసులుగా నుందురు.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నాలుగువందల యేండ్లు వీరిని శ్రమ పెట్టుదురు; వీరు ఎవరికి దాసులవుదురో ఆ జనమునకు నేనే తీర్పు తీర్చుదును. తరువాత వారు మిక్కిలి ఆస్తితో బయలుదేరి వచ్చెదరు.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క్షేమముగా నీ పితరులయొద్దకు పోయెదవు; మంచి వృద్ధాప్యమందు పాతిపెట్టబడుదువు.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అమోరీయుల అక్రమము ఇంకను సంపూర్ణము కాలేదు గనుక నీ నాలుగవ తరమువారు ఇక్కడికి మరల వచ్చెదరని నిశ్చయముగా తెలిసికొనుమని అబ్రాముతో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ప్రొద్దు గ్రుంకి కటిక చీకటి పడినప్పుడు రాజుచున్న పొయ్యియు అగ్ని జ్వాలయును కనబడి ఆ ఖండముల మధ్య నడిచిపోయెను.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దినమందే యెహోవా ఐగుప్తు నది మొదలుకొని గొప్ప నదియైన యూఫ్రటీసు నది వరకు ఈ దేశమును, అనగా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కేనీయులను కనిజ్జీయులను కద్మోనీయులను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హిత్తీయులను పెరిజ్జీయులను రెఫాయీయులను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15:21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అమోరీయులను కనానీయులను గిర్గాషీయులను యెబూసీయులను నీ సంతానమున కిచ్చియున్నానని అబ్రాముతో నిబంధన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15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